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4630400" cy="8229600"/>
  <p:notesSz cx="8229600" cy="14630400"/>
  <p:embeddedFontLst>
    <p:embeddedFont>
      <p:font typeface="Nunito Semi Bold"/>
      <p:regular r:id="rId34"/>
    </p:embeddedFont>
    <p:embeddedFont>
      <p:font typeface="Nunito Semi Bold"/>
      <p:regular r:id="rId35"/>
    </p:embeddedFont>
    <p:embeddedFont>
      <p:font typeface="Nunito Semi Bold"/>
      <p:regular r:id="rId36"/>
    </p:embeddedFont>
    <p:embeddedFont>
      <p:font typeface="Nunito Semi Bold"/>
      <p:regular r:id="rId37"/>
    </p:embeddedFont>
    <p:embeddedFont>
      <p:font typeface="PT Sans"/>
      <p:regular r:id="rId38"/>
    </p:embeddedFont>
    <p:embeddedFont>
      <p:font typeface="PT Sans"/>
      <p:regular r:id="rId39"/>
    </p:embeddedFont>
    <p:embeddedFont>
      <p:font typeface="PT Sans"/>
      <p:regular r:id="rId40"/>
    </p:embeddedFont>
    <p:embeddedFont>
      <p:font typeface="PT Sans"/>
      <p:regular r:id="rId4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34" Type="http://schemas.openxmlformats.org/officeDocument/2006/relationships/font" Target="fonts/font1.fntdata"/><Relationship Id="rId35" Type="http://schemas.openxmlformats.org/officeDocument/2006/relationships/font" Target="fonts/font2.fntdata"/><Relationship Id="rId36" Type="http://schemas.openxmlformats.org/officeDocument/2006/relationships/font" Target="fonts/font3.fntdata"/><Relationship Id="rId37" Type="http://schemas.openxmlformats.org/officeDocument/2006/relationships/font" Target="fonts/font4.fntdata"/><Relationship Id="rId38" Type="http://schemas.openxmlformats.org/officeDocument/2006/relationships/font" Target="fonts/font5.fntdata"/><Relationship Id="rId39" Type="http://schemas.openxmlformats.org/officeDocument/2006/relationships/font" Target="fonts/font6.fntdata"/><Relationship Id="rId40" Type="http://schemas.openxmlformats.org/officeDocument/2006/relationships/font" Target="fonts/font7.fntdata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2" Type="http://schemas.openxmlformats.org/officeDocument/2006/relationships/image" Target="../media/image-1023-2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2" Type="http://schemas.openxmlformats.org/officeDocument/2006/relationships/image" Target="../media/image-1024-2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2" Type="http://schemas.openxmlformats.org/officeDocument/2006/relationships/image" Target="../media/image-1025-2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2" Type="http://schemas.openxmlformats.org/officeDocument/2006/relationships/image" Target="../media/image-1026-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2" Type="http://schemas.openxmlformats.org/officeDocument/2006/relationships/image" Target="../media/image-1027-2.png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2" Type="http://schemas.openxmlformats.org/officeDocument/2006/relationships/image" Target="../media/image-1028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2166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Internship Experience at Metnee Systems PLC: Developing Sheqlee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39269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our presentation! We are excited to share our internship experience at Metnee Systems PLC. Over the past months, we've contributed to the development of Sheqlee, a comprehensive freelancing platform. This presentation will cover our roles, contributions, challenges, and key learnings.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4940"/>
            <a:ext cx="72794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Advanced Features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82690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92715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826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Accounts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322445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offer role-based access controls. Also, multi-factor authentication adds to security.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82690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3652" y="392715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826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 Management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4322445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Companies manage jobs. They use tools for postings and communicating with candidates.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82690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1701" y="3927157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8269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 Discovery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322445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Freelancers use AI-powered recommendations. Our search helps them find opportunities easily.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6712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Core Capabilities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24939"/>
            <a:ext cx="29107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Candidates can apply and manage applications smoothly. Notifications keep everyone informed.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2736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Unified Experience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Sheqlee delivers a uniform user experience. This covers web and mobile devices.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05602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Secure Payments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platform has an integrated payment system. It supports escrow and milestone payments.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02736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95042"/>
            <a:ext cx="29008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Analytics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insights enable better decisions. This optimizes activities for companies and freelancers.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3087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Tech Stack &amp; CI/CD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Front-End: React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Sheqlee uses React to create a dynamic user interface.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Mobile: Flutter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Flutter enables cross-platform development for mobile.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Back-End: Node.js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Node.js builds Sheqlee's robust back-end architecture.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CI/CD Pipeline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pipeline ensures efficient delivery of updates.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8174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Scalability &amp;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cloud architecture scales to meet data and user growth.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employ authentication and vulnerability protection.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customers enjoy a stable and secure platform.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31758"/>
            <a:ext cx="852975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Development Workflow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145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Agile Methodology: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Iterative development and quick feedback cycles.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812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Dedicated Teams: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Frontend, backend, and mobile app experts collaborate closely.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479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Workflow Highlights: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Daily stand-ups, sprint planning, code reviews, and automated CI/CD.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146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Nimble Approach: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Quick response to changes, ensuring high-quality software delivery.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2323"/>
            <a:ext cx="78455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Roles and Responsibilities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25090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Developer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255062"/>
            <a:ext cx="296941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crafted intuitive interfaces using React. Our goal was a seamless user experience.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116" y="2625090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Developer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255062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Collaborating with designers, we ensured the interfaces matched requirements.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627" y="2625090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759523"/>
            <a:ext cx="28822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 Developer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255062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created cross-platform mobile apps with Flutter. These apps matched our web standards.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138" y="2625090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7595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Developer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255062"/>
            <a:ext cx="296953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built secure APIs using Node.js. This ensured that data flowed smoothly.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0611"/>
            <a:ext cx="59381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Contributions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82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Developed Interfaces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97418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built responsive web interfaces with React. These interfaces are user-friendly.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979545"/>
            <a:ext cx="30424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Interactive Components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created UI components. These interactive components enhance user experience.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76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61674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successfully integrated RESTful APIs. These APIs ensure real-time data handling.</a:t>
            </a:r>
            <a:endParaRPr lang="en-US" sz="1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412802"/>
            <a:ext cx="6183154" cy="2888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342" y="500896"/>
            <a:ext cx="5864662" cy="535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Mobile App Contributions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7342" y="1491615"/>
            <a:ext cx="2367558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Developed Key Features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37342" y="1941552"/>
            <a:ext cx="645568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used Flutter and Dart to make core app features.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7342" y="2415064"/>
            <a:ext cx="230135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Notifications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637342" y="2865001"/>
            <a:ext cx="645568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notifications and in-app messages were added.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37342" y="3338513"/>
            <a:ext cx="215657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Ensured Compatibility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37342" y="3788450"/>
            <a:ext cx="645568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is compatible across many device resolutions.</a:t>
            </a:r>
            <a:endParaRPr lang="en-US" sz="14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4991" y="1514356"/>
            <a:ext cx="2776776" cy="60095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60749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Back-End Contributions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RESTful APIs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developed robust APIs using Node.js. These ensured smooth data flow.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Schemas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designed efficient database schemas. They supported scalability and quick access.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293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roles and authorization were managed. This guaranteed system security.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67884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Achievements and Results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Registration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new registration feature passed all tests. This ensures smooth onboarding for new users.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2736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Login functionality is secure and reliable. This provides users with safe platform access.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05602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 Management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Company job management flows are streamlined. Companies can post and manage jobs with ease.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02736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Job Searching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Job search filters are effective and efficient. Job seekers quickly find relevant positions.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309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Internship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631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536340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Course Requirement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75869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internship was a course requirement from Nov 01/2024 - Jan 30/2025 GC.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2631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3652" y="536340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263158"/>
            <a:ext cx="28414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 Development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758696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contributed to the development of Sheqlee, a comprehensive freelancing platform.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2631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701" y="5363408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Areas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75869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presentation will cover roles, contributions, challenges, and key learnings.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Faced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24939"/>
            <a:ext cx="39538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Adapting to New Technologies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learned Flutter and advanced React patterns quickly. This allowed us to be productive.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2736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324939"/>
            <a:ext cx="45856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Understanding Complex Codebases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navigated a large-scale project. The project had multiple dependencies.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05602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95042"/>
            <a:ext cx="31983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Managing Multiple Tasks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balanced development responsibilities. We did this while meeting tight deadlines.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02736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95042"/>
            <a:ext cx="43329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Debugging Cross-Platform Issues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addressed inconsistencies. These were between web and mobile versions.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80307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We Overcame Challenges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24939"/>
            <a:ext cx="32681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Self-Learning &amp; Research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dove into online courses and documentation. We also utilized coding tutorials to grasp new concepts.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2736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324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Seeking Mentorship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frequently consulted senior developers. They provided invaluable guidance and insights.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05602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Task Prioritization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used Jira to organize and manage tasks effectively. This ensured we met deadlines.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02736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95042"/>
            <a:ext cx="38887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Collaboration &amp; Code Reviews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engaged in peer reviews and pair programming. This improved code quality.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65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Lessons Learned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01847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411872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User-Centric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51401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Prioritize ease of use. This is essential for platform adoption and user satisfaction.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401847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3652" y="411872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Agile Methodology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451401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Iterative development with feedback enables continuous improvement and adaptability.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401847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1701" y="4118729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40184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51401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Teamwork across frontend, backend, and mobile drives success and innovation.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3668"/>
            <a:ext cx="59684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Theoretical Knowledge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5643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Agile Development: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grasped Agile and Scrum. These are vital for iterative development.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2315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Architecture: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learned MVC and RESTful APIs. These enhance application design and scalability.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8988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Frontend, Backend, and Databases: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We now understand these interactions. This knowledge supports full-stack development.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3487"/>
            <a:ext cx="67315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Benefits and Skills Gained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3545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73570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635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Mobile App Expertise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130993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Proficiency in mobile app development with Flutter increased. Skills in UI/UX and state management were strengthened.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63545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3652" y="373570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635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Debugging Prowess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413099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debugging capabilities were refined. This helped solve complex issues across platforms efficiently.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635454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1701" y="3735705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635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Algorithm Proficiency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130993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Algorithm design and optimization skills improved. This led to effective and scalable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8965"/>
            <a:ext cx="673155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Benefits and Skills Gained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5093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75118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65093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Teamwork and Problem-Solving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4498419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Collaboration and communication skills improved significantly. We worked together and solved complex issues.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65093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3652" y="375118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6013609" y="365093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Industrial Problem-Solving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013609" y="4498419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tackled real-world business challenges. This enabled us to develop innovative solutions.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65093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01701" y="375118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1658" y="3650933"/>
            <a:ext cx="338089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Professionalism and Work Ethic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1658" y="4498419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grew to understand punctuality, accountability, and respect. These are all important in the workplace.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9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5602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324939"/>
            <a:ext cx="33989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Transformative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internship at Metnee Systems PLC was truly transformative.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434858" y="332493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02736" y="342519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212693" y="3324939"/>
            <a:ext cx="28414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 Development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12693" y="382047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significantly contributed to Sheqlee's development.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05602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Valuable Skills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559058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gained technical skills and problem-solving abilities.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9504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02736" y="5195292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212693" y="50950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Gratitude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12693" y="5590580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to Metnee and Mekelle University.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88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Q&amp;A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3159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attention. We welcome any questions about our internship and Sheqlee.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1530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05602" y="425327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615559" y="4153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Open Discussion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615559" y="464855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We're ready to address your questions. We will provide thorough and insightful answers.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41530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03652" y="425327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013609" y="4153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Deep Dive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6013609" y="4648557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Feel free to dive deep into any area. We can discuss tech, challenges, or future plans.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415301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01701" y="4253270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1658" y="4153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Clarifications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1658" y="4648557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can provide further clarification on any topic. We'll ensure everyone understands key points.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4946"/>
            <a:ext cx="71601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About Metnee Systems PLC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537936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3339703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Development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187190"/>
            <a:ext cx="22501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Specializing in software development solutions.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2537936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3339703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 Consulting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3835241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Providing expert IT consulting and strategic planning.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2537936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3339822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Transformation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187309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Offering services for digital transformation.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24124" y="59884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Metnee Systems PLC is a leading technology company. Their mission is to deliver innovative and scalable solutions to businesses.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4981694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Presentation Roadmap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Company Overview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4302" y="2989778"/>
            <a:ext cx="287428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Project Overview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4302" y="4210407"/>
            <a:ext cx="285988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Roles and Responsibilities</a:t>
            </a:r>
            <a:endParaRPr lang="en-US" sz="18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34302" y="5431036"/>
            <a:ext cx="279046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and Solutions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Learnings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93024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Metnee Systems PLC: A Closer Look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Founded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Dedicated to delivering tailored and innovative solutions.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Commitment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Committed to excellence in diverse industries.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Industry Focus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379357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Serving finance, healthcare, education and e-commerce sectors.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788093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Reputation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79357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Renowned for expertise in cloud, AI and cybersecurity.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7715" y="720328"/>
            <a:ext cx="7124224" cy="645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Products and Services Offered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7715" y="1694378"/>
            <a:ext cx="7608570" cy="1289209"/>
          </a:xfrm>
          <a:prstGeom prst="roundRect">
            <a:avLst>
              <a:gd name="adj" fmla="val 2552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9888" y="1936552"/>
            <a:ext cx="25805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 Software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09888" y="2390537"/>
            <a:ext cx="712422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Tailored software addressing specific business needs.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67715" y="3202900"/>
            <a:ext cx="7608570" cy="1289209"/>
          </a:xfrm>
          <a:prstGeom prst="roundRect">
            <a:avLst>
              <a:gd name="adj" fmla="val 2552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9888" y="3445073"/>
            <a:ext cx="25805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 Consulting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09888" y="3899059"/>
            <a:ext cx="712422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Expert guidance for digital transformation goals.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7715" y="4711422"/>
            <a:ext cx="7608570" cy="1289209"/>
          </a:xfrm>
          <a:prstGeom prst="roundRect">
            <a:avLst>
              <a:gd name="adj" fmla="val 2552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9888" y="4953595"/>
            <a:ext cx="25805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Integration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09888" y="5407581"/>
            <a:ext cx="712422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integration ensuring security and interoperability.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7715" y="6219944"/>
            <a:ext cx="7608570" cy="1289209"/>
          </a:xfrm>
          <a:prstGeom prst="roundRect">
            <a:avLst>
              <a:gd name="adj" fmla="val 2552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09888" y="6462117"/>
            <a:ext cx="258056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 Development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09888" y="6916103"/>
            <a:ext cx="7124224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Responsive web and mobile apps for iOS and Android.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7848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Clients &amp; Organization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Serving businesses and government institutions.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2017" y="4193977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Sectors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Diverse sectors like healthcare and finance.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3292" y="3249335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Agile methodology promotes seamless project flow.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70733" y="5957054"/>
            <a:ext cx="17954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82190"/>
            <a:ext cx="56751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Sheqlee: Key Features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464957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02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798219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User-friendly design for businesses and freelancers on web and mobile.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3464957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4302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Dedicated Accounts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4798219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Separate accounts enhance connections, collaboration, and project oversight.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3464957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3026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Streamlined Process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4798219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Simplifying hiring and collaboration for all users.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38876"/>
            <a:ext cx="78989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Addressing Market Challenges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21643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4379357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Sheqlee offers lower fees compared to other freelance platforms.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621643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97949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Enhanced Trust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7949" y="4379357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platform fosters transparency. This builds trust between users.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621643"/>
            <a:ext cx="4158734" cy="2168962"/>
          </a:xfrm>
          <a:prstGeom prst="roundRect">
            <a:avLst>
              <a:gd name="adj" fmla="val 1655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5999" y="38838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Intuitive Design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5999" y="4379357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Sheqlee has a user-friendly interface. It simplifies job discovery.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2025-02-16T18:42:07Z</dcterms:created>
  <dcterms:modified xsi:type="dcterms:W3CDTF">2025-02-16T18:42:07Z</dcterms:modified>
</cp:coreProperties>
</file>